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 HONG MASUAN IN KHUA VAK 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33866"/>
            <a:ext cx="12192000" cy="2825395"/>
          </a:xfrm>
        </p:spPr>
        <p:txBody>
          <a:bodyPr>
            <a:normAutofit/>
          </a:bodyPr>
          <a:lstStyle/>
          <a:p>
            <a:r>
              <a:rPr lang="en-US" sz="3200" dirty="0"/>
              <a:t>Lead, Kindly Light</a:t>
            </a:r>
          </a:p>
          <a:p>
            <a:r>
              <a:rPr lang="en-US" sz="3200" dirty="0"/>
              <a:t>Late 5:8</a:t>
            </a:r>
          </a:p>
          <a:p>
            <a:r>
              <a:rPr lang="en-US" sz="3200" dirty="0"/>
              <a:t>Cardinal John Henry Newman, 1801-1890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57878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inn pan in gam la pi ah ka om;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gen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ta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ding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ken.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mi,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um ding uh.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44. HONG MASUAN IN KHUA VAK AW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2018-12-14T15:19:35Z</dcterms:modified>
</cp:coreProperties>
</file>